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4" r:id="rId9"/>
    <p:sldId id="261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9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0605883-307D-40A2-8C10-EAC049FBB08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4D1899F-4E44-4807-8219-AF7B4A46C14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268760"/>
            <a:ext cx="7772400" cy="1470025"/>
          </a:xfrm>
        </p:spPr>
        <p:txBody>
          <a:bodyPr/>
          <a:lstStyle/>
          <a:p>
            <a:pPr algn="ctr"/>
            <a:r>
              <a:rPr lang="en-GB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Digging For Reactions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3356992"/>
            <a:ext cx="7772400" cy="367240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Level 4_5   Group 18</a:t>
            </a:r>
          </a:p>
          <a:p>
            <a:pPr algn="ctr"/>
            <a:endParaRPr lang="en-GB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Bailey </a:t>
            </a:r>
            <a:r>
              <a:rPr lang="en-GB" sz="14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Keeble</a:t>
            </a:r>
            <a:endParaRPr lang="en-GB" sz="14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4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Ionut</a:t>
            </a:r>
            <a:r>
              <a:rPr lang="en-GB" sz="1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Ciobanu</a:t>
            </a:r>
            <a:endParaRPr lang="en-GB" sz="14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Jack Fuller</a:t>
            </a:r>
          </a:p>
        </p:txBody>
      </p:sp>
    </p:spTree>
    <p:extLst>
      <p:ext uri="{BB962C8B-B14F-4D97-AF65-F5344CB8AC3E}">
        <p14:creationId xmlns:p14="http://schemas.microsoft.com/office/powerpoint/2010/main" val="383990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GB" dirty="0"/>
              <a:t>Construct the timer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Program the combinations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Make a scoreboard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Produce a Main Menu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At the start of the game, the blocks are random.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still to do</a:t>
            </a:r>
          </a:p>
        </p:txBody>
      </p:sp>
    </p:spTree>
    <p:extLst>
      <p:ext uri="{BB962C8B-B14F-4D97-AF65-F5344CB8AC3E}">
        <p14:creationId xmlns:p14="http://schemas.microsoft.com/office/powerpoint/2010/main" val="31343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52642-1986-44E5-B6A8-F5CF103A829B}"/>
              </a:ext>
            </a:extLst>
          </p:cNvPr>
          <p:cNvSpPr txBox="1"/>
          <p:nvPr/>
        </p:nvSpPr>
        <p:spPr>
          <a:xfrm>
            <a:off x="2915816" y="2348880"/>
            <a:ext cx="3603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4525963"/>
          </a:xfrm>
        </p:spPr>
        <p:txBody>
          <a:bodyPr/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Adversial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Based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involved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</a:t>
            </a:r>
          </a:p>
        </p:txBody>
      </p:sp>
    </p:spTree>
    <p:extLst>
      <p:ext uri="{BB962C8B-B14F-4D97-AF65-F5344CB8AC3E}">
        <p14:creationId xmlns:p14="http://schemas.microsoft.com/office/powerpoint/2010/main" val="326669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System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blocks destroyed with one click will improve your score. (e.g destroying 2 blocks, doubles your points, 3 blocks triples your points etc).</a:t>
            </a:r>
          </a:p>
          <a:p>
            <a:pPr lvl="2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an overall timer that will count down the round, the person with the highest score at the end wins.</a:t>
            </a:r>
          </a:p>
          <a:p>
            <a:pPr lvl="2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person who touches the floor after getting rid of all their blocks is the winner.</a:t>
            </a:r>
          </a:p>
          <a:p>
            <a:pPr lvl="2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77414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ss_bl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548680"/>
            <a:ext cx="1512168" cy="1648861"/>
          </a:xfrm>
          <a:prstGeom prst="rect">
            <a:avLst/>
          </a:prstGeom>
          <a:noFill/>
        </p:spPr>
      </p:pic>
      <p:pic>
        <p:nvPicPr>
          <p:cNvPr id="1028" name="Picture 4" descr="fire_blo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476672"/>
            <a:ext cx="1656184" cy="1805896"/>
          </a:xfrm>
          <a:prstGeom prst="rect">
            <a:avLst/>
          </a:prstGeom>
          <a:noFill/>
        </p:spPr>
      </p:pic>
      <p:pic>
        <p:nvPicPr>
          <p:cNvPr id="1030" name="Picture 6" descr="ice_blo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043608" y="2564904"/>
            <a:ext cx="1397711" cy="1368152"/>
          </a:xfrm>
          <a:prstGeom prst="rect">
            <a:avLst/>
          </a:prstGeom>
          <a:noFill/>
        </p:spPr>
      </p:pic>
      <p:pic>
        <p:nvPicPr>
          <p:cNvPr id="1032" name="Picture 8" descr="mud_blo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420888"/>
            <a:ext cx="1716999" cy="1872208"/>
          </a:xfrm>
          <a:prstGeom prst="rect">
            <a:avLst/>
          </a:prstGeom>
          <a:noFill/>
        </p:spPr>
      </p:pic>
      <p:pic>
        <p:nvPicPr>
          <p:cNvPr id="1034" name="Picture 10" descr="stone_bloc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4365104"/>
            <a:ext cx="1617816" cy="1764060"/>
          </a:xfrm>
          <a:prstGeom prst="rect">
            <a:avLst/>
          </a:prstGeom>
          <a:noFill/>
        </p:spPr>
      </p:pic>
      <p:pic>
        <p:nvPicPr>
          <p:cNvPr id="1036" name="Picture 12" descr="water_blo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4725144"/>
            <a:ext cx="1651077" cy="1800326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187624" y="1916832"/>
            <a:ext cx="1125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Ice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5576" y="116632"/>
            <a:ext cx="208823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>
                  <a:prstDash val="solid"/>
                </a:ln>
                <a:solidFill>
                  <a:srgbClr val="00B050"/>
                </a:solidFill>
                <a:effectLst>
                  <a:glow rad="101600">
                    <a:srgbClr val="00B050">
                      <a:alpha val="40000"/>
                    </a:srgbClr>
                  </a:glow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Grass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5576" y="3933056"/>
            <a:ext cx="223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Stone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44208" y="116632"/>
            <a:ext cx="142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Fire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00192" y="1988840"/>
            <a:ext cx="16466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Mud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868144" y="3933056"/>
            <a:ext cx="24270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reflection blurRad="6350" stA="55000" endA="50" endPos="85000" dir="5400000" sy="-100000" algn="bl" rotWithShape="0"/>
                </a:effectLst>
              </a:rPr>
              <a:t>Water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94295" y="2433662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4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20E97-EA6B-411B-8783-B330D8A0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6106-F862-4C29-AA86-212C826B9354}"/>
              </a:ext>
            </a:extLst>
          </p:cNvPr>
          <p:cNvSpPr txBox="1"/>
          <p:nvPr/>
        </p:nvSpPr>
        <p:spPr>
          <a:xfrm>
            <a:off x="645296" y="2270501"/>
            <a:ext cx="33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beats Fire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56092-14F7-4076-A4C4-2F5E6A42B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46" y="3104095"/>
            <a:ext cx="1737656" cy="189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890B2-B35D-478F-85DE-3908D4A1C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15343"/>
            <a:ext cx="1690839" cy="1843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BD7C2-9FD6-4E22-A526-30D65B382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47" y="1782774"/>
            <a:ext cx="1745743" cy="1903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CB029-0917-4BFF-81E2-935056A529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47" y="4509120"/>
            <a:ext cx="1745743" cy="1903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04C16-6E14-40C9-AFC6-68DA813E7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26" y="2755656"/>
            <a:ext cx="838329" cy="914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7E44FE-7E8A-432D-A1D9-03ADEF78FC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49" y="2778838"/>
            <a:ext cx="795808" cy="867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B20B77-7FC1-4CCF-A708-4098017C31C2}"/>
              </a:ext>
            </a:extLst>
          </p:cNvPr>
          <p:cNvSpPr txBox="1"/>
          <p:nvPr/>
        </p:nvSpPr>
        <p:spPr>
          <a:xfrm>
            <a:off x="2125720" y="2877800"/>
            <a:ext cx="593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&gt;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17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00313 0.1858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18588 L -0.00573 0.3937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EEB213E-65B1-44B1-A177-55EE3636D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61" y="3081074"/>
            <a:ext cx="1454906" cy="142413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896096-2C36-4293-81D6-C1B94A902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 freezes Water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64168-E676-4E19-B2E8-2C6480801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3" y="2338241"/>
            <a:ext cx="662074" cy="64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0845D-EF70-42E1-B5E0-EF766D0B9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46" y="2276872"/>
            <a:ext cx="715929" cy="780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0F253-6813-4D25-8CB5-9270CF5EDB59}"/>
              </a:ext>
            </a:extLst>
          </p:cNvPr>
          <p:cNvSpPr txBox="1"/>
          <p:nvPr/>
        </p:nvSpPr>
        <p:spPr>
          <a:xfrm>
            <a:off x="1428134" y="2348879"/>
            <a:ext cx="55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+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D3407-A9FF-4CAF-BC8A-3EF368722DD5}"/>
              </a:ext>
            </a:extLst>
          </p:cNvPr>
          <p:cNvSpPr txBox="1"/>
          <p:nvPr/>
        </p:nvSpPr>
        <p:spPr>
          <a:xfrm>
            <a:off x="2663875" y="2410434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=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90810-5C10-4168-9C6D-1F6EF961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25" y="2348879"/>
            <a:ext cx="662074" cy="64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47A92-EA52-46D4-B75F-072FAF05A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06" y="2348879"/>
            <a:ext cx="662074" cy="648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62129-614D-4502-9F9E-49F653939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136062"/>
            <a:ext cx="1581924" cy="1724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BAF8C3-A1FC-45BF-91FF-F8C4126FF6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66" y="2915607"/>
            <a:ext cx="1581925" cy="1724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081B5-15EF-487C-BA42-8F54D5E0EE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31" y="1700808"/>
            <a:ext cx="1541263" cy="1680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B227C8-B855-4B88-8C45-B075C4888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36710"/>
            <a:ext cx="1454906" cy="14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07 0.1775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5AB8A-FF5F-475A-8284-77163674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772816"/>
            <a:ext cx="8229600" cy="4525963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on top of Mud forms Grass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2DD1C-4269-401A-A558-2BC90D585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39012"/>
            <a:ext cx="1005860" cy="109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88D32-FE81-497D-9672-3981A170B0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937784"/>
            <a:ext cx="1006986" cy="1098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0B0C0-2040-4F51-9E14-D658D0F01D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12384"/>
            <a:ext cx="1052554" cy="11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3CC35-6416-4AF6-8FFE-E8827FE5ABA1}"/>
              </a:ext>
            </a:extLst>
          </p:cNvPr>
          <p:cNvSpPr txBox="1"/>
          <p:nvPr/>
        </p:nvSpPr>
        <p:spPr>
          <a:xfrm>
            <a:off x="1959047" y="3224624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+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DF604-B90B-4D26-A369-DA4D035426DC}"/>
              </a:ext>
            </a:extLst>
          </p:cNvPr>
          <p:cNvSpPr txBox="1"/>
          <p:nvPr/>
        </p:nvSpPr>
        <p:spPr>
          <a:xfrm>
            <a:off x="3779912" y="3224624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=</a:t>
            </a:r>
            <a:endParaRPr lang="en-US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FC14A6-A183-443D-A883-AD4713F31E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70" y="4402254"/>
            <a:ext cx="1721096" cy="187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55800-C2DD-4CDF-9677-7DD55A1004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6" y="3101928"/>
            <a:ext cx="1645082" cy="1793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F2D29-3CE1-415E-838C-4B0BE1AA5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06" y="424418"/>
            <a:ext cx="1671481" cy="1822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043569-0296-499D-A0BB-8DB9810509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06" y="2420888"/>
            <a:ext cx="1667851" cy="1818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8A5773-0CF1-49C1-A243-307E659D2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70" y="1718716"/>
            <a:ext cx="1721096" cy="18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00312 0.1898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0597" y="188640"/>
            <a:ext cx="5019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Clip from Game</a:t>
            </a:r>
          </a:p>
        </p:txBody>
      </p:sp>
      <p:pic>
        <p:nvPicPr>
          <p:cNvPr id="2" name="Desktop 2018.03.06 - 21.02.53.02">
            <a:hlinkClick r:id="" action="ppaction://media"/>
            <a:extLst>
              <a:ext uri="{FF2B5EF4-FFF2-40B4-BE49-F238E27FC236}">
                <a16:creationId xmlns:a16="http://schemas.microsoft.com/office/drawing/2014/main" id="{5EC1E634-B859-47D7-BB51-B8DE51E518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228" y="1268760"/>
            <a:ext cx="844893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488FC-F389-4F46-8C98-32810DBC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 spirit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competition between friends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 to beat the highest score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knowing if the other player got a higher score during their turn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blocks combinations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 of different opportunities and chances to get ahead of your opponent by strategically planning out your next move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AA59B-0759-4743-97E1-983FF7BF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in our 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44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315</TotalTime>
  <Words>211</Words>
  <Application>Microsoft Office PowerPoint</Application>
  <PresentationFormat>On-screen Show (4:3)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Digging For Reactions</vt:lpstr>
      <vt:lpstr>The game</vt:lpstr>
      <vt:lpstr>Features</vt:lpstr>
      <vt:lpstr>PowerPoint Presentation</vt:lpstr>
      <vt:lpstr>Combinations</vt:lpstr>
      <vt:lpstr>PowerPoint Presentation</vt:lpstr>
      <vt:lpstr>PowerPoint Presentation</vt:lpstr>
      <vt:lpstr>PowerPoint Presentation</vt:lpstr>
      <vt:lpstr>Fun in our game</vt:lpstr>
      <vt:lpstr>Things still to do</vt:lpstr>
      <vt:lpstr>PowerPoint Presentation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Ciobanu Ionut</dc:creator>
  <cp:lastModifiedBy>Games</cp:lastModifiedBy>
  <cp:revision>13</cp:revision>
  <dcterms:created xsi:type="dcterms:W3CDTF">2018-03-06T21:30:43Z</dcterms:created>
  <dcterms:modified xsi:type="dcterms:W3CDTF">2018-03-07T13:14:56Z</dcterms:modified>
</cp:coreProperties>
</file>